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4" r:id="rId17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E773AF12-A190-442D-873A-5D48121FE247}" type="datetimeFigureOut">
              <a:rPr lang="cs-CZ" smtClean="0"/>
              <a:t>24.06.2019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D01FB6E5-1BB4-46A3-948F-EAB8ECDE77B7}" type="slidenum">
              <a:rPr lang="cs-CZ" smtClean="0"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581128"/>
            <a:ext cx="6400800" cy="1057672"/>
          </a:xfrm>
        </p:spPr>
        <p:txBody>
          <a:bodyPr>
            <a:normAutofit/>
          </a:bodyPr>
          <a:lstStyle/>
          <a:p>
            <a:r>
              <a:rPr lang="cs-CZ" sz="3200" dirty="0" smtClean="0">
                <a:solidFill>
                  <a:srgbClr val="13D9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Janir Killman</a:t>
            </a:r>
            <a:endParaRPr lang="cs-CZ" sz="3200" dirty="0">
              <a:solidFill>
                <a:srgbClr val="13D9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060848"/>
            <a:ext cx="7772400" cy="1470025"/>
          </a:xfrm>
        </p:spPr>
        <p:txBody>
          <a:bodyPr/>
          <a:lstStyle/>
          <a:p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CO JE ŠPATNĚ </a:t>
            </a:r>
            <a:r>
              <a:rPr lang="en-US" sz="8000" dirty="0" smtClean="0">
                <a:solidFill>
                  <a:srgbClr val="00B0F0"/>
                </a:solidFill>
                <a:latin typeface="Tekton Pro" pitchFamily="34" charset="-18"/>
              </a:rPr>
              <a:t>V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E STAR TREK</a:t>
            </a:r>
            <a:r>
              <a:rPr lang="en-US" sz="8000" dirty="0" smtClean="0">
                <a:solidFill>
                  <a:srgbClr val="00B0F0"/>
                </a:solidFill>
                <a:latin typeface="Tekton Pro" pitchFamily="34" charset="-18"/>
              </a:rPr>
              <a:t>U</a:t>
            </a:r>
            <a: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  <a:t>?</a:t>
            </a:r>
            <a:br>
              <a:rPr lang="cs-CZ" sz="8000" dirty="0" smtClean="0">
                <a:solidFill>
                  <a:srgbClr val="00B0F0"/>
                </a:solidFill>
                <a:latin typeface="Tekton Pro" pitchFamily="34" charset="-18"/>
              </a:rPr>
            </a:br>
            <a:r>
              <a:rPr lang="en-US" sz="4000" dirty="0">
                <a:latin typeface="Tekton Pro" pitchFamily="34" charset="-18"/>
              </a:rPr>
              <a:t>4</a:t>
            </a:r>
            <a:r>
              <a:rPr lang="cs-CZ" sz="4000" dirty="0" smtClean="0">
                <a:latin typeface="Tekton Pro" pitchFamily="34" charset="-18"/>
              </a:rPr>
              <a:t> – </a:t>
            </a:r>
            <a:r>
              <a:rPr lang="en-US" sz="4000" dirty="0" smtClean="0">
                <a:latin typeface="Tekton Pro" pitchFamily="34" charset="-18"/>
              </a:rPr>
              <a:t>DS9</a:t>
            </a:r>
            <a:endParaRPr lang="cs-CZ" sz="4000" dirty="0">
              <a:latin typeface="Tekton Pro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68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78A8A8"/>
                </a:solidFill>
              </a:rPr>
              <a:t>S5E02 </a:t>
            </a:r>
            <a:r>
              <a:rPr lang="en-US" sz="6000" dirty="0" smtClean="0">
                <a:solidFill>
                  <a:srgbClr val="78A8A8"/>
                </a:solidFill>
              </a:rPr>
              <a:t>THE </a:t>
            </a:r>
            <a:r>
              <a:rPr lang="en-US" sz="6000" dirty="0" smtClean="0">
                <a:solidFill>
                  <a:srgbClr val="78A8A8"/>
                </a:solidFill>
              </a:rPr>
              <a:t>SHIP</a:t>
            </a:r>
            <a:endParaRPr lang="cs-CZ" sz="6000" dirty="0">
              <a:solidFill>
                <a:srgbClr val="78A8A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Měňavec</a:t>
            </a:r>
            <a:r>
              <a:rPr lang="en-US" dirty="0" smtClean="0"/>
              <a:t> </a:t>
            </a:r>
            <a:r>
              <a:rPr lang="en-US" dirty="0" err="1" smtClean="0"/>
              <a:t>moc</a:t>
            </a:r>
            <a:r>
              <a:rPr lang="en-US" dirty="0" smtClean="0"/>
              <a:t> </a:t>
            </a:r>
            <a:r>
              <a:rPr lang="en-US" dirty="0" err="1" smtClean="0"/>
              <a:t>hloupý</a:t>
            </a:r>
            <a:r>
              <a:rPr lang="en-US" dirty="0" smtClean="0"/>
              <a:t>…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70" y="2005105"/>
            <a:ext cx="6480720" cy="48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EE6EC"/>
                </a:solidFill>
              </a:rPr>
              <a:t>S5E03 Looking for </a:t>
            </a:r>
            <a:r>
              <a:rPr lang="en-US" dirty="0" err="1">
                <a:solidFill>
                  <a:srgbClr val="FEE6EC"/>
                </a:solidFill>
              </a:rPr>
              <a:t>par'Mach</a:t>
            </a:r>
            <a:r>
              <a:rPr lang="en-US" dirty="0">
                <a:solidFill>
                  <a:srgbClr val="FEE6EC"/>
                </a:solidFill>
              </a:rPr>
              <a:t> in All the Wrong Places</a:t>
            </a:r>
            <a:endParaRPr lang="cs-CZ" dirty="0">
              <a:solidFill>
                <a:srgbClr val="FEE6E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vidí</a:t>
            </a:r>
            <a:r>
              <a:rPr lang="en-US" dirty="0" smtClean="0"/>
              <a:t> co se u </a:t>
            </a:r>
            <a:r>
              <a:rPr lang="en-US" dirty="0" err="1" smtClean="0"/>
              <a:t>Quarka</a:t>
            </a:r>
            <a:r>
              <a:rPr lang="en-US" dirty="0" smtClean="0"/>
              <a:t> </a:t>
            </a:r>
            <a:r>
              <a:rPr lang="en-US" dirty="0" err="1" smtClean="0"/>
              <a:t>děje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6012160" cy="450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C00000"/>
                </a:solidFill>
              </a:rPr>
              <a:t>S6E01 A TIME TO STAND</a:t>
            </a:r>
            <a:endParaRPr lang="cs-CZ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Ovládání</a:t>
            </a:r>
            <a:r>
              <a:rPr lang="en-US" dirty="0" smtClean="0"/>
              <a:t> </a:t>
            </a:r>
            <a:r>
              <a:rPr lang="en-US" dirty="0" err="1" smtClean="0"/>
              <a:t>dělá</a:t>
            </a:r>
            <a:r>
              <a:rPr lang="en-US" dirty="0" smtClean="0"/>
              <a:t> </a:t>
            </a:r>
            <a:r>
              <a:rPr lang="en-US" dirty="0" err="1" smtClean="0"/>
              <a:t>problém</a:t>
            </a:r>
            <a:r>
              <a:rPr lang="en-US" dirty="0" smtClean="0"/>
              <a:t> </a:t>
            </a:r>
            <a:r>
              <a:rPr lang="en-US" dirty="0" err="1" smtClean="0"/>
              <a:t>lidem</a:t>
            </a:r>
            <a:r>
              <a:rPr lang="en-US" dirty="0" smtClean="0"/>
              <a:t>  - </a:t>
            </a:r>
            <a:r>
              <a:rPr lang="en-US" dirty="0" err="1" smtClean="0"/>
              <a:t>času</a:t>
            </a:r>
            <a:r>
              <a:rPr lang="en-US" dirty="0" smtClean="0"/>
              <a:t> </a:t>
            </a:r>
            <a:r>
              <a:rPr lang="en-US" dirty="0" err="1" smtClean="0"/>
              <a:t>bylo</a:t>
            </a:r>
            <a:r>
              <a:rPr lang="en-US" dirty="0" smtClean="0"/>
              <a:t> dost…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132856"/>
            <a:ext cx="6300192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3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C000"/>
                </a:solidFill>
              </a:rPr>
              <a:t>S6E06 SACRIFICE OF ANGELS</a:t>
            </a:r>
            <a:endParaRPr lang="cs-CZ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Velmi</a:t>
            </a:r>
            <a:r>
              <a:rPr lang="en-US" dirty="0" smtClean="0"/>
              <a:t> </a:t>
            </a:r>
            <a:r>
              <a:rPr lang="en-US" dirty="0" err="1" smtClean="0"/>
              <a:t>špatně</a:t>
            </a:r>
            <a:r>
              <a:rPr lang="en-US" dirty="0" smtClean="0"/>
              <a:t> </a:t>
            </a:r>
            <a:r>
              <a:rPr lang="en-US" dirty="0" err="1" smtClean="0"/>
              <a:t>položené</a:t>
            </a:r>
            <a:r>
              <a:rPr lang="en-US" dirty="0" smtClean="0"/>
              <a:t> pole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988840"/>
            <a:ext cx="6492213" cy="48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5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S6E14 ONE LITTLE SHIP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dýchají</a:t>
            </a:r>
            <a:r>
              <a:rPr lang="en-US" dirty="0" smtClean="0"/>
              <a:t> </a:t>
            </a:r>
            <a:r>
              <a:rPr lang="en-US" dirty="0" err="1" smtClean="0"/>
              <a:t>megakyslík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49" y="2060848"/>
            <a:ext cx="6396203" cy="479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96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030A0"/>
                </a:solidFill>
              </a:rPr>
              <a:t>S7E13 FIELD OF FIRE</a:t>
            </a:r>
            <a:endParaRPr lang="cs-CZ" sz="4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není</a:t>
            </a:r>
            <a:r>
              <a:rPr lang="en-US" dirty="0" smtClean="0"/>
              <a:t> TR-116 </a:t>
            </a:r>
            <a:r>
              <a:rPr lang="en-US" dirty="0" err="1" smtClean="0"/>
              <a:t>standardně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výzbroji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6192688" cy="464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4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Killman\Work\Přednášky\Co je špatně se Star Trekem\StarTrek_UnitedFederationofPlanets_freedesktopwallpaper_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12" y="1625285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6000" dirty="0" smtClean="0">
                <a:solidFill>
                  <a:srgbClr val="00B0F0"/>
                </a:solidFill>
              </a:rPr>
              <a:t>ZávĚrem</a:t>
            </a:r>
            <a:endParaRPr lang="cs-CZ" sz="60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Bylo</a:t>
            </a:r>
            <a:r>
              <a:rPr lang="en-US" dirty="0" smtClean="0"/>
              <a:t> </a:t>
            </a:r>
            <a:r>
              <a:rPr lang="en-US" dirty="0" err="1" smtClean="0"/>
              <a:t>toho</a:t>
            </a:r>
            <a:r>
              <a:rPr lang="en-US" dirty="0" smtClean="0"/>
              <a:t> </a:t>
            </a:r>
            <a:r>
              <a:rPr lang="en-US" dirty="0" err="1" smtClean="0"/>
              <a:t>poměrně</a:t>
            </a:r>
            <a:r>
              <a:rPr lang="en-US" dirty="0" smtClean="0"/>
              <a:t> </a:t>
            </a:r>
            <a:r>
              <a:rPr lang="en-US" dirty="0" err="1" smtClean="0"/>
              <a:t>málo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Příště</a:t>
            </a:r>
            <a:r>
              <a:rPr lang="en-US" dirty="0" smtClean="0"/>
              <a:t> </a:t>
            </a:r>
            <a:r>
              <a:rPr lang="en-US" dirty="0" smtClean="0"/>
              <a:t>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řadě</a:t>
            </a:r>
            <a:r>
              <a:rPr lang="en-US" dirty="0" smtClean="0"/>
              <a:t> Voyager</a:t>
            </a:r>
            <a:r>
              <a:rPr lang="cs-CZ" dirty="0" smtClean="0"/>
              <a:t>.</a:t>
            </a:r>
          </a:p>
          <a:p>
            <a:r>
              <a:rPr lang="cs-CZ" dirty="0" smtClean="0"/>
              <a:t>Děkuji za účast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8693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C00000"/>
                </a:solidFill>
              </a:rPr>
              <a:t>S1E13 BATTLE LINES</a:t>
            </a:r>
            <a:endParaRPr lang="cs-CZ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Dvě</a:t>
            </a:r>
            <a:r>
              <a:rPr lang="en-US" dirty="0" smtClean="0"/>
              <a:t> </a:t>
            </a:r>
            <a:r>
              <a:rPr lang="en-US" dirty="0" err="1" smtClean="0"/>
              <a:t>strany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stovky</a:t>
            </a:r>
            <a:r>
              <a:rPr lang="en-US" dirty="0" smtClean="0"/>
              <a:t> let </a:t>
            </a:r>
            <a:r>
              <a:rPr lang="en-US" dirty="0" err="1" smtClean="0"/>
              <a:t>neustále</a:t>
            </a:r>
            <a:r>
              <a:rPr lang="en-US" dirty="0" smtClean="0"/>
              <a:t> </a:t>
            </a:r>
            <a:r>
              <a:rPr lang="en-US" dirty="0" err="1" smtClean="0"/>
              <a:t>bojují</a:t>
            </a:r>
            <a:r>
              <a:rPr lang="en-US" dirty="0" smtClean="0"/>
              <a:t> a </a:t>
            </a:r>
            <a:r>
              <a:rPr lang="en-US" dirty="0" err="1" smtClean="0"/>
              <a:t>zabíjejí</a:t>
            </a:r>
            <a:r>
              <a:rPr lang="en-US" dirty="0" smtClean="0"/>
              <a:t> se </a:t>
            </a:r>
            <a:r>
              <a:rPr lang="en-US" dirty="0" err="1" smtClean="0"/>
              <a:t>navzájem</a:t>
            </a:r>
            <a:r>
              <a:rPr lang="en-US" dirty="0" smtClean="0"/>
              <a:t>, </a:t>
            </a:r>
            <a:r>
              <a:rPr lang="en-US" dirty="0" err="1" smtClean="0"/>
              <a:t>nicméně</a:t>
            </a:r>
            <a:r>
              <a:rPr lang="en-US" dirty="0" smtClean="0"/>
              <a:t> </a:t>
            </a:r>
            <a:r>
              <a:rPr lang="en-US" dirty="0" err="1" smtClean="0"/>
              <a:t>jsou</a:t>
            </a:r>
            <a:r>
              <a:rPr lang="en-US" dirty="0" smtClean="0"/>
              <a:t> </a:t>
            </a:r>
            <a:r>
              <a:rPr lang="en-US" dirty="0" err="1" smtClean="0"/>
              <a:t>vždy</a:t>
            </a:r>
            <a:r>
              <a:rPr lang="en-US" dirty="0" smtClean="0"/>
              <a:t> </a:t>
            </a:r>
            <a:r>
              <a:rPr lang="en-US" dirty="0" err="1" smtClean="0"/>
              <a:t>oživeni</a:t>
            </a:r>
            <a:r>
              <a:rPr lang="en-US" dirty="0" smtClean="0"/>
              <a:t> </a:t>
            </a:r>
            <a:r>
              <a:rPr lang="en-US" dirty="0" err="1" smtClean="0"/>
              <a:t>umělým</a:t>
            </a:r>
            <a:r>
              <a:rPr lang="en-US" dirty="0" smtClean="0"/>
              <a:t> </a:t>
            </a:r>
            <a:r>
              <a:rPr lang="en-US" dirty="0" err="1" smtClean="0"/>
              <a:t>virem</a:t>
            </a:r>
            <a:r>
              <a:rPr lang="en-US" dirty="0" smtClean="0"/>
              <a:t>. Co </a:t>
            </a:r>
            <a:r>
              <a:rPr lang="en-US" dirty="0" err="1" smtClean="0"/>
              <a:t>zlikvidovat</a:t>
            </a:r>
            <a:r>
              <a:rPr lang="en-US" dirty="0" smtClean="0"/>
              <a:t> </a:t>
            </a:r>
            <a:r>
              <a:rPr lang="en-US" dirty="0" err="1" smtClean="0"/>
              <a:t>těla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Velmi</a:t>
            </a:r>
            <a:r>
              <a:rPr lang="en-US" dirty="0" smtClean="0"/>
              <a:t> </a:t>
            </a:r>
            <a:r>
              <a:rPr lang="en-US" dirty="0" err="1" smtClean="0"/>
              <a:t>zajímavá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r>
              <a:rPr lang="en-US" dirty="0" smtClean="0"/>
              <a:t> </a:t>
            </a:r>
            <a:r>
              <a:rPr lang="en-US" dirty="0" err="1" smtClean="0"/>
              <a:t>zůstává</a:t>
            </a:r>
            <a:r>
              <a:rPr lang="en-US" dirty="0" smtClean="0"/>
              <a:t> </a:t>
            </a:r>
            <a:r>
              <a:rPr lang="en-US" dirty="0" err="1" smtClean="0"/>
              <a:t>federací</a:t>
            </a:r>
            <a:r>
              <a:rPr lang="en-US" dirty="0" smtClean="0"/>
              <a:t> </a:t>
            </a:r>
            <a:r>
              <a:rPr lang="en-US" dirty="0" err="1" smtClean="0"/>
              <a:t>nepovšimnuta</a:t>
            </a:r>
            <a:r>
              <a:rPr lang="en-US" dirty="0" smtClean="0"/>
              <a:t>…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45" y="2575896"/>
            <a:ext cx="5709472" cy="428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38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C000"/>
                </a:solidFill>
              </a:rPr>
              <a:t>S2E11 RIVALS</a:t>
            </a:r>
            <a:endParaRPr lang="cs-CZ" sz="4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Potenciálně</a:t>
            </a:r>
            <a:r>
              <a:rPr lang="en-US" dirty="0" smtClean="0"/>
              <a:t> </a:t>
            </a:r>
            <a:r>
              <a:rPr lang="en-US" dirty="0" err="1" smtClean="0"/>
              <a:t>velmi</a:t>
            </a:r>
            <a:r>
              <a:rPr lang="en-US" dirty="0" smtClean="0"/>
              <a:t> </a:t>
            </a:r>
            <a:r>
              <a:rPr lang="en-US" dirty="0" err="1" smtClean="0"/>
              <a:t>zajímavá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r>
              <a:rPr lang="en-US" dirty="0" smtClean="0"/>
              <a:t> je </a:t>
            </a:r>
            <a:r>
              <a:rPr lang="en-US" dirty="0" err="1" smtClean="0"/>
              <a:t>ignorována</a:t>
            </a:r>
            <a:r>
              <a:rPr lang="en-US" dirty="0"/>
              <a:t>.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21495"/>
            <a:ext cx="6048672" cy="453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6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92D050"/>
                </a:solidFill>
              </a:rPr>
              <a:t>S2E13 ARMAGEDDON GAME</a:t>
            </a:r>
            <a:endParaRPr lang="cs-CZ" sz="40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Součást</a:t>
            </a:r>
            <a:r>
              <a:rPr lang="en-US" dirty="0" smtClean="0"/>
              <a:t> </a:t>
            </a:r>
            <a:r>
              <a:rPr lang="en-US" dirty="0" err="1" smtClean="0"/>
              <a:t>mírového</a:t>
            </a:r>
            <a:r>
              <a:rPr lang="en-US" dirty="0" smtClean="0"/>
              <a:t> </a:t>
            </a:r>
            <a:r>
              <a:rPr lang="en-US" dirty="0" err="1" smtClean="0"/>
              <a:t>procesu</a:t>
            </a:r>
            <a:r>
              <a:rPr lang="en-US" dirty="0" smtClean="0"/>
              <a:t> </a:t>
            </a:r>
            <a:r>
              <a:rPr lang="en-US" dirty="0" err="1" smtClean="0"/>
              <a:t>rozpoutání</a:t>
            </a:r>
            <a:r>
              <a:rPr lang="en-US" dirty="0" smtClean="0"/>
              <a:t> </a:t>
            </a:r>
            <a:r>
              <a:rPr lang="en-US" dirty="0" err="1" smtClean="0"/>
              <a:t>války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62" y="2204863"/>
            <a:ext cx="6200974" cy="465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4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7030A0"/>
                </a:solidFill>
              </a:rPr>
              <a:t>S3E17 VISIONARY</a:t>
            </a:r>
            <a:endParaRPr lang="cs-CZ" sz="48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se </a:t>
            </a:r>
            <a:r>
              <a:rPr lang="en-US" dirty="0" err="1" smtClean="0"/>
              <a:t>vrátí</a:t>
            </a:r>
            <a:r>
              <a:rPr lang="en-US" dirty="0" smtClean="0"/>
              <a:t> </a:t>
            </a:r>
            <a:r>
              <a:rPr lang="en-US" dirty="0" err="1" smtClean="0"/>
              <a:t>budoucí</a:t>
            </a:r>
            <a:r>
              <a:rPr lang="en-US" dirty="0" smtClean="0"/>
              <a:t> O´Brian?</a:t>
            </a:r>
            <a:endParaRPr lang="cs-C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62" y="2276871"/>
            <a:ext cx="6116481" cy="458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83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2060"/>
                </a:solidFill>
              </a:rPr>
              <a:t>S3E25 FACETS</a:t>
            </a:r>
            <a:endParaRPr lang="cs-CZ" sz="4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co </a:t>
            </a:r>
            <a:r>
              <a:rPr lang="en-US" dirty="0" err="1" smtClean="0"/>
              <a:t>Verad</a:t>
            </a:r>
            <a:r>
              <a:rPr lang="en-US" dirty="0" smtClean="0"/>
              <a:t>?</a:t>
            </a:r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2348879"/>
            <a:ext cx="6012161" cy="45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69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FFC000"/>
                </a:solidFill>
              </a:rPr>
              <a:t>S4E08 LITTLE GREEN MEN</a:t>
            </a:r>
            <a:endParaRPr lang="cs-CZ" sz="34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Koupili</a:t>
            </a:r>
            <a:r>
              <a:rPr lang="en-US" dirty="0" smtClean="0"/>
              <a:t> to, </a:t>
            </a:r>
            <a:r>
              <a:rPr lang="en-US" dirty="0" err="1" smtClean="0"/>
              <a:t>proč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nevyzvedli</a:t>
            </a:r>
            <a:r>
              <a:rPr lang="en-US" dirty="0" smtClean="0"/>
              <a:t> </a:t>
            </a:r>
            <a:r>
              <a:rPr lang="en-US" dirty="0" err="1" smtClean="0"/>
              <a:t>zboží</a:t>
            </a:r>
            <a:r>
              <a:rPr lang="en-US" dirty="0" smtClean="0"/>
              <a:t>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832648" cy="437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2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>
                <a:solidFill>
                  <a:srgbClr val="92D050"/>
                </a:solidFill>
              </a:rPr>
              <a:t>S4E09 THE SWORD OF KAHLESS</a:t>
            </a:r>
            <a:endParaRPr lang="cs-CZ" sz="39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Silové</a:t>
            </a:r>
            <a:r>
              <a:rPr lang="en-US" dirty="0" smtClean="0"/>
              <a:t> pole </a:t>
            </a:r>
            <a:r>
              <a:rPr lang="en-US" dirty="0" err="1" smtClean="0"/>
              <a:t>chránící</a:t>
            </a:r>
            <a:r>
              <a:rPr lang="en-US" dirty="0" smtClean="0"/>
              <a:t> </a:t>
            </a:r>
            <a:r>
              <a:rPr lang="en-US" dirty="0" err="1" smtClean="0"/>
              <a:t>meč</a:t>
            </a:r>
            <a:r>
              <a:rPr lang="en-US" dirty="0" smtClean="0"/>
              <a:t> </a:t>
            </a:r>
            <a:r>
              <a:rPr lang="en-US" dirty="0" err="1" smtClean="0"/>
              <a:t>vulkánci</a:t>
            </a:r>
            <a:r>
              <a:rPr lang="en-US" dirty="0" smtClean="0"/>
              <a:t> </a:t>
            </a:r>
            <a:r>
              <a:rPr lang="en-US" dirty="0" err="1" smtClean="0"/>
              <a:t>nedokázali</a:t>
            </a:r>
            <a:r>
              <a:rPr lang="en-US" dirty="0" smtClean="0"/>
              <a:t> </a:t>
            </a:r>
            <a:r>
              <a:rPr lang="en-US" dirty="0" err="1" smtClean="0"/>
              <a:t>překonat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Dax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5 </a:t>
            </a:r>
            <a:r>
              <a:rPr lang="en-US" dirty="0" err="1" smtClean="0"/>
              <a:t>vteřin</a:t>
            </a:r>
            <a:endParaRPr lang="en-US" dirty="0" smtClean="0"/>
          </a:p>
          <a:p>
            <a:r>
              <a:rPr lang="en-US" dirty="0" err="1" smtClean="0"/>
              <a:t>Toral</a:t>
            </a:r>
            <a:r>
              <a:rPr lang="en-US" dirty="0" smtClean="0"/>
              <a:t> a </a:t>
            </a:r>
            <a:r>
              <a:rPr lang="en-US" dirty="0" err="1" smtClean="0"/>
              <a:t>spol</a:t>
            </a:r>
            <a:r>
              <a:rPr lang="en-US" dirty="0" smtClean="0"/>
              <a:t> to </a:t>
            </a:r>
            <a:r>
              <a:rPr lang="en-US" dirty="0" err="1" smtClean="0"/>
              <a:t>také</a:t>
            </a:r>
            <a:r>
              <a:rPr lang="en-US" dirty="0" smtClean="0"/>
              <a:t> </a:t>
            </a:r>
            <a:r>
              <a:rPr lang="en-US" dirty="0" err="1" smtClean="0"/>
              <a:t>zvládli</a:t>
            </a:r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55" y="2276872"/>
            <a:ext cx="6108170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25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FF0066"/>
                </a:solidFill>
              </a:rPr>
              <a:t>S4E11&amp;12 HOMEFRONT, PARADISE LOST</a:t>
            </a:r>
            <a:endParaRPr lang="cs-CZ" sz="4000" dirty="0">
              <a:solidFill>
                <a:srgbClr val="FF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puč</a:t>
            </a:r>
            <a:r>
              <a:rPr lang="en-US" dirty="0" smtClean="0"/>
              <a:t> se </a:t>
            </a:r>
            <a:r>
              <a:rPr lang="en-US" dirty="0" err="1" smtClean="0"/>
              <a:t>pokouší</a:t>
            </a:r>
            <a:r>
              <a:rPr lang="en-US" dirty="0" smtClean="0"/>
              <a:t> </a:t>
            </a:r>
            <a:r>
              <a:rPr lang="en-US" dirty="0" err="1" smtClean="0"/>
              <a:t>vážně</a:t>
            </a:r>
            <a:r>
              <a:rPr lang="en-US" dirty="0" smtClean="0"/>
              <a:t> </a:t>
            </a:r>
            <a:r>
              <a:rPr lang="en-US" dirty="0" err="1" smtClean="0"/>
              <a:t>jen</a:t>
            </a:r>
            <a:r>
              <a:rPr lang="en-US" dirty="0" smtClean="0"/>
              <a:t> vice-admiral?</a:t>
            </a:r>
            <a:endParaRPr lang="cs-CZ" dirty="0" smtClean="0"/>
          </a:p>
          <a:p>
            <a:endParaRPr lang="cs-C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51466"/>
            <a:ext cx="6408712" cy="480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55385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7309</TotalTime>
  <Words>205</Words>
  <Application>Microsoft Office PowerPoint</Application>
  <PresentationFormat>On-screen Show (4:3)</PresentationFormat>
  <Paragraphs>36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Horizon</vt:lpstr>
      <vt:lpstr>CO JE ŠPATNĚ VE STAR TREKU? 4 – DS9</vt:lpstr>
      <vt:lpstr>S1E13 BATTLE LINES</vt:lpstr>
      <vt:lpstr>S2E11 RIVALS</vt:lpstr>
      <vt:lpstr>S2E13 ARMAGEDDON GAME</vt:lpstr>
      <vt:lpstr>S3E17 VISIONARY</vt:lpstr>
      <vt:lpstr>S3E25 FACETS</vt:lpstr>
      <vt:lpstr>S4E08 LITTLE GREEN MEN</vt:lpstr>
      <vt:lpstr>S4E09 THE SWORD OF KAHLESS</vt:lpstr>
      <vt:lpstr>S4E11&amp;12 HOMEFRONT, PARADISE LOST</vt:lpstr>
      <vt:lpstr>S5E02 THE SHIP</vt:lpstr>
      <vt:lpstr>S5E03 Looking for par'Mach in All the Wrong Places</vt:lpstr>
      <vt:lpstr>S6E01 A TIME TO STAND</vt:lpstr>
      <vt:lpstr>S6E06 SACRIFICE OF ANGELS</vt:lpstr>
      <vt:lpstr>S6E14 ONE LITTLE SHIP</vt:lpstr>
      <vt:lpstr>S7E13 FIELD OF FIRE</vt:lpstr>
      <vt:lpstr>ZávĚrem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JE ŠPATNĚ SE STAR TREKEM?</dc:title>
  <dc:creator>Killman</dc:creator>
  <cp:lastModifiedBy>killman@odria.eu</cp:lastModifiedBy>
  <cp:revision>63</cp:revision>
  <dcterms:created xsi:type="dcterms:W3CDTF">2015-06-28T15:10:36Z</dcterms:created>
  <dcterms:modified xsi:type="dcterms:W3CDTF">2019-06-25T12:10:03Z</dcterms:modified>
</cp:coreProperties>
</file>